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4" r:id="rId8"/>
    <p:sldId id="262" r:id="rId9"/>
    <p:sldId id="267" r:id="rId10"/>
    <p:sldId id="270" r:id="rId11"/>
    <p:sldId id="271" r:id="rId12"/>
    <p:sldId id="268" r:id="rId13"/>
    <p:sldId id="273" r:id="rId14"/>
    <p:sldId id="269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4A46-3457-4CA0-AE39-B91B74921CFF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23CB-9BE2-43CA-BD02-8D20F31392D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4A46-3457-4CA0-AE39-B91B74921CFF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23CB-9BE2-43CA-BD02-8D20F31392D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4A46-3457-4CA0-AE39-B91B74921CFF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23CB-9BE2-43CA-BD02-8D20F31392D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4A46-3457-4CA0-AE39-B91B74921CFF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23CB-9BE2-43CA-BD02-8D20F31392D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4A46-3457-4CA0-AE39-B91B74921CFF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23CB-9BE2-43CA-BD02-8D20F31392D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4A46-3457-4CA0-AE39-B91B74921CFF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23CB-9BE2-43CA-BD02-8D20F31392D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4A46-3457-4CA0-AE39-B91B74921CFF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23CB-9BE2-43CA-BD02-8D20F31392D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4A46-3457-4CA0-AE39-B91B74921CFF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23CB-9BE2-43CA-BD02-8D20F31392D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4A46-3457-4CA0-AE39-B91B74921CFF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23CB-9BE2-43CA-BD02-8D20F31392D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4A46-3457-4CA0-AE39-B91B74921CFF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23CB-9BE2-43CA-BD02-8D20F31392D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4A46-3457-4CA0-AE39-B91B74921CFF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23CB-9BE2-43CA-BD02-8D20F31392D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F4A46-3457-4CA0-AE39-B91B74921CFF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523CB-9BE2-43CA-BD02-8D20F31392D5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rtbrezprekopavanja.si/pridelki/" TargetMode="External"/><Relationship Id="rId2" Type="http://schemas.openxmlformats.org/officeDocument/2006/relationships/hyperlink" Target="https://www.bing.com/images/search?q=SAJENJE+SOLATE&amp;FORM=HDRSC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ng.com/images/search?q=SEJANJE&amp;FORM=HDRSC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5400" dirty="0" smtClean="0">
                <a:solidFill>
                  <a:srgbClr val="00B050"/>
                </a:solidFill>
              </a:rPr>
              <a:t>POMLAD NA VRTU</a:t>
            </a:r>
            <a:endParaRPr lang="sl-SI" sz="5400" dirty="0">
              <a:solidFill>
                <a:srgbClr val="00B05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b="1" dirty="0" smtClean="0">
                <a:solidFill>
                  <a:schemeClr val="accent3">
                    <a:lumMod val="50000"/>
                  </a:schemeClr>
                </a:solidFill>
              </a:rPr>
              <a:t>SPOMLADANSKA OPRAVILA NA VRTU </a:t>
            </a:r>
            <a:endParaRPr lang="sl-SI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ZAŠČITA SEMEN S KOPRENO PRED HLADNIMI NOČMI ALI PRED POŽREŠNIMI PTICAMI</a:t>
            </a:r>
            <a:endParaRPr lang="sl-SI" sz="3200" dirty="0"/>
          </a:p>
        </p:txBody>
      </p:sp>
      <p:pic>
        <p:nvPicPr>
          <p:cNvPr id="4" name="Picture 2" descr="C:\Users\JelkaL\Downloads\20200413_1015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SAJENJE SADIK</a:t>
            </a:r>
            <a:endParaRPr lang="sl-SI" dirty="0"/>
          </a:p>
        </p:txBody>
      </p:sp>
      <p:pic>
        <p:nvPicPr>
          <p:cNvPr id="4098" name="Picture 2" descr="C:\Users\JelkaL\Documents\SADIKA SOLATE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514353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ZALIVANJE SADIKE</a:t>
            </a:r>
            <a:endParaRPr lang="sl-SI" dirty="0"/>
          </a:p>
        </p:txBody>
      </p:sp>
      <p:pic>
        <p:nvPicPr>
          <p:cNvPr id="3074" name="Picture 2" descr="C:\Users\JelkaL\Documents\SADIK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564360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PRIDELKI IZ NAŠEGA VRTA</a:t>
            </a:r>
            <a:endParaRPr lang="sl-SI" dirty="0"/>
          </a:p>
        </p:txBody>
      </p:sp>
      <p:pic>
        <p:nvPicPr>
          <p:cNvPr id="6146" name="Picture 2" descr="C:\Users\JelkaL\Documents\PRIDELKI NA VRT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30042"/>
            <a:ext cx="6000792" cy="429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200" dirty="0" smtClean="0"/>
              <a:t>VIRI FOTOGRAFIJ</a:t>
            </a:r>
          </a:p>
          <a:p>
            <a:r>
              <a:rPr lang="sl-SI" sz="1200" dirty="0" smtClean="0"/>
              <a:t>LASTNI ARHIV  (</a:t>
            </a:r>
            <a:r>
              <a:rPr lang="sl-SI" sz="1200" smtClean="0"/>
              <a:t>JELKA </a:t>
            </a:r>
            <a:r>
              <a:rPr lang="sl-SI" sz="1200" smtClean="0"/>
              <a:t>LESAR)</a:t>
            </a:r>
            <a:endParaRPr lang="sl-SI" sz="1200" dirty="0" smtClean="0"/>
          </a:p>
          <a:p>
            <a:pPr>
              <a:buNone/>
            </a:pPr>
            <a:endParaRPr lang="sl-SI" sz="1000" dirty="0" smtClean="0"/>
          </a:p>
          <a:p>
            <a:pPr>
              <a:buNone/>
            </a:pPr>
            <a:r>
              <a:rPr lang="sl-SI" sz="1000" dirty="0" smtClean="0"/>
              <a:t>FOTOGRAFIJE GNOJENJA, SADIKE SOLATE , SEJANJE IN PRIDELKI</a:t>
            </a:r>
          </a:p>
          <a:p>
            <a:r>
              <a:rPr lang="sl-SI" sz="1000" dirty="0" smtClean="0">
                <a:hlinkClick r:id="rId2"/>
              </a:rPr>
              <a:t>https://www.bing.com/images/search?q=SAJENJE+SOLATE&amp;FORM=HDRSC2</a:t>
            </a:r>
            <a:endParaRPr lang="sl-SI" sz="1000" dirty="0" smtClean="0"/>
          </a:p>
          <a:p>
            <a:r>
              <a:rPr lang="sl-SI" sz="1000" dirty="0" smtClean="0">
                <a:hlinkClick r:id="rId3"/>
              </a:rPr>
              <a:t>https://vrtbrezprekopavanja.si/pridelki/</a:t>
            </a:r>
            <a:endParaRPr lang="sl-SI" sz="1000" dirty="0" smtClean="0"/>
          </a:p>
          <a:p>
            <a:r>
              <a:rPr lang="sl-SI" sz="1000" dirty="0" smtClean="0">
                <a:hlinkClick r:id="rId4"/>
              </a:rPr>
              <a:t>https://www.bing.com/images/search?q=SEJANJE&amp;FORM=HDRSC2</a:t>
            </a:r>
            <a:endParaRPr lang="sl-SI" sz="1000" dirty="0" smtClean="0"/>
          </a:p>
          <a:p>
            <a:pPr>
              <a:buNone/>
            </a:pPr>
            <a:endParaRPr lang="sl-SI" sz="1000" dirty="0"/>
          </a:p>
          <a:p>
            <a:pPr>
              <a:buNone/>
            </a:pPr>
            <a:endParaRPr lang="sl-SI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IZGLED VRTA PO DOLGI ZIMI</a:t>
            </a:r>
            <a:endParaRPr lang="sl-SI" dirty="0"/>
          </a:p>
        </p:txBody>
      </p:sp>
      <p:pic>
        <p:nvPicPr>
          <p:cNvPr id="4" name="Ograda vsebine 3" descr="C:\Users\JelkaL\Downloads\20200409_1150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VRT MORAMO OPLETI Z MOTIKO</a:t>
            </a:r>
            <a:endParaRPr lang="sl-SI" dirty="0"/>
          </a:p>
        </p:txBody>
      </p:sp>
      <p:pic>
        <p:nvPicPr>
          <p:cNvPr id="4" name="Ograda vsebine 3" descr="C:\Users\JelkaL\Downloads\20200416_15485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PRI PLETJU SI POMAGAMO TUDI Z LOPATO </a:t>
            </a:r>
            <a:endParaRPr lang="sl-SI" dirty="0"/>
          </a:p>
        </p:txBody>
      </p:sp>
      <p:pic>
        <p:nvPicPr>
          <p:cNvPr id="4" name="Ograda vsebine 3" descr="C:\Users\JelkaL\Downloads\20200417_15343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GNOJENJE (SAMOKOLNICA IN VILE)</a:t>
            </a:r>
            <a:endParaRPr lang="sl-SI" dirty="0"/>
          </a:p>
        </p:txBody>
      </p:sp>
      <p:pic>
        <p:nvPicPr>
          <p:cNvPr id="5122" name="Picture 2" descr="C:\Users\JelkaL\Documents\gnojenje-s-komposto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LOPATANJE VRTA (ROČNO)</a:t>
            </a:r>
            <a:endParaRPr lang="sl-SI" dirty="0"/>
          </a:p>
        </p:txBody>
      </p:sp>
      <p:pic>
        <p:nvPicPr>
          <p:cNvPr id="4" name="Ograda vsebine 3" descr="C:\Users\JelkaL\Downloads\20200417_1548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00240"/>
            <a:ext cx="3286148" cy="338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grada vsebine 3" descr="C:\Users\JelkaL\Downloads\20200417_154825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000240"/>
            <a:ext cx="3303060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VRT LAHKO TUDI PREKOPLJENO S PREKOPALNIKOM (STROJNO)</a:t>
            </a:r>
            <a:endParaRPr lang="sl-SI" dirty="0"/>
          </a:p>
        </p:txBody>
      </p:sp>
      <p:pic>
        <p:nvPicPr>
          <p:cNvPr id="4" name="Ograda vsebine 3" descr="C:\Users\JelkaL\Downloads\20200417_1542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786058"/>
            <a:ext cx="323162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grada vsebine 4" descr="C:\Users\JelkaL\Downloads\20200417_154228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57496"/>
            <a:ext cx="3445936" cy="284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PREKOPANO ZEMLJO </a:t>
            </a:r>
            <a:r>
              <a:rPr lang="sl-SI" dirty="0" smtClean="0"/>
              <a:t>POGRABIMO Z GRABLJAMI</a:t>
            </a:r>
            <a:endParaRPr lang="sl-SI" dirty="0"/>
          </a:p>
        </p:txBody>
      </p:sp>
      <p:pic>
        <p:nvPicPr>
          <p:cNvPr id="4" name="Ograda vsebine 3" descr="C:\Users\JelkaL\Downloads\20200417_1545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SLEDI SEJANJE SEMEN</a:t>
            </a:r>
            <a:endParaRPr lang="sl-SI" dirty="0"/>
          </a:p>
        </p:txBody>
      </p:sp>
      <p:pic>
        <p:nvPicPr>
          <p:cNvPr id="2050" name="Picture 2" descr="C:\Users\JelkaL\Documents\KORENJ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000240"/>
            <a:ext cx="464347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98</Words>
  <Application>Microsoft Office PowerPoint</Application>
  <PresentationFormat>Diaprojekcija na zaslonu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5" baseType="lpstr">
      <vt:lpstr>Officeova tema</vt:lpstr>
      <vt:lpstr>POMLAD NA VRTU</vt:lpstr>
      <vt:lpstr>IZGLED VRTA PO DOLGI ZIMI</vt:lpstr>
      <vt:lpstr>VRT MORAMO OPLETI Z MOTIKO</vt:lpstr>
      <vt:lpstr>PRI PLETJU SI POMAGAMO TUDI Z LOPATO </vt:lpstr>
      <vt:lpstr>GNOJENJE (SAMOKOLNICA IN VILE)</vt:lpstr>
      <vt:lpstr>LOPATANJE VRTA (ROČNO)</vt:lpstr>
      <vt:lpstr>VRT LAHKO TUDI PREKOPLJENO S PREKOPALNIKOM (STROJNO)</vt:lpstr>
      <vt:lpstr>PREKOPANO ZEMLJO POGRABIMO Z GRABLJAMI</vt:lpstr>
      <vt:lpstr>SLEDI SEJANJE SEMEN</vt:lpstr>
      <vt:lpstr>ZAŠČITA SEMEN S KOPRENO PRED HLADNIMI NOČMI ALI PRED POŽREŠNIMI PTICAMI</vt:lpstr>
      <vt:lpstr>SAJENJE SADIK</vt:lpstr>
      <vt:lpstr>ZALIVANJE SADIKE</vt:lpstr>
      <vt:lpstr>PRIDELKI IZ NAŠEGA VRTA</vt:lpstr>
      <vt:lpstr>Diapozitiv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JelkaL</dc:creator>
  <cp:lastModifiedBy>JelkaL</cp:lastModifiedBy>
  <cp:revision>11</cp:revision>
  <dcterms:created xsi:type="dcterms:W3CDTF">2020-04-20T09:26:05Z</dcterms:created>
  <dcterms:modified xsi:type="dcterms:W3CDTF">2020-04-20T10:53:27Z</dcterms:modified>
</cp:coreProperties>
</file>